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2" r:id="rId4"/>
    <p:sldId id="260" r:id="rId5"/>
    <p:sldId id="258" r:id="rId6"/>
    <p:sldId id="271" r:id="rId7"/>
    <p:sldId id="261" r:id="rId8"/>
    <p:sldId id="262" r:id="rId9"/>
    <p:sldId id="259" r:id="rId10"/>
    <p:sldId id="263" r:id="rId11"/>
    <p:sldId id="264" r:id="rId12"/>
    <p:sldId id="265" r:id="rId13"/>
    <p:sldId id="268" r:id="rId14"/>
    <p:sldId id="269" r:id="rId15"/>
    <p:sldId id="266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A7A4704-0FA3-46B3-B271-AA62D9147916}" type="datetimeFigureOut">
              <a:rPr lang="ru-RU" smtClean="0"/>
              <a:t>17.08.2015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E0C98F0-7FF5-4346-ADB6-208295F0F0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ver/>
  </p:transition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278688" cy="4267200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Сетевые технологии в образовании: использование сети ВК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 Геродот</a:t>
            </a:r>
          </a:p>
          <a:p>
            <a:endParaRPr lang="ru-RU" dirty="0"/>
          </a:p>
        </p:txBody>
      </p:sp>
      <p:pic>
        <p:nvPicPr>
          <p:cNvPr id="1026" name="Picture 2" descr="E:\КО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37772"/>
            <a:ext cx="192021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653526"/>
      </p:ext>
    </p:extLst>
  </p:cSld>
  <p:clrMapOvr>
    <a:masterClrMapping/>
  </p:clrMapOvr>
  <p:transition spd="slow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4\Desktop\180815\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816" y="0"/>
            <a:ext cx="66283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4\Desktop\180815\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376" y="0"/>
            <a:ext cx="5504927" cy="681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4\Desktop\180815\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42" y="0"/>
            <a:ext cx="890797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4\Desktop\180815\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68" y="0"/>
            <a:ext cx="7949726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4\Desktop\180815\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952" y="1"/>
            <a:ext cx="7162448" cy="6894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4\Desktop\180815\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86" y="0"/>
            <a:ext cx="7813545" cy="682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4\Desktop\180815\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8" y="0"/>
            <a:ext cx="84191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74054" y="404664"/>
            <a:ext cx="5040560" cy="61247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Цель проекта.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Создание условий для формирования у обучающихся общественной системы ценностей на основе осмысления закономерностей общественного развития, осознания взаимосвязи личного и общественного через реализацию собственного образовательного проекта.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http://cs618118.vk.me/v618118824/1abe3/wfmkLhD8C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3510390" cy="4680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14727607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4\Desktop\180815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1160463"/>
            <a:ext cx="9051925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4\Desktop\180815\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1210"/>
            <a:ext cx="6479487" cy="68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4\Desktop\180815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795" y="0"/>
            <a:ext cx="6152976" cy="67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4\Desktop\180815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1293813"/>
            <a:ext cx="9061450" cy="426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4\Desktop\180815\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60" y="0"/>
            <a:ext cx="778388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4\Desktop\180815\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84" y="0"/>
            <a:ext cx="79120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4\Desktop\180815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091" y="1"/>
            <a:ext cx="65837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391484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</TotalTime>
  <Words>40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Сетевые технологии в образовании: использование сети ВК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Сетевые технологии в образовании: использование сети ВК</dc:title>
  <dc:creator>4</dc:creator>
  <cp:lastModifiedBy>4</cp:lastModifiedBy>
  <cp:revision>5</cp:revision>
  <dcterms:created xsi:type="dcterms:W3CDTF">2015-08-17T05:32:36Z</dcterms:created>
  <dcterms:modified xsi:type="dcterms:W3CDTF">2015-08-17T06:00:56Z</dcterms:modified>
</cp:coreProperties>
</file>